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72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59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4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91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385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723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58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121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69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3113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35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C62BC-8A9D-469E-AB67-35BAF7E4460B}" type="datetimeFigureOut">
              <a:rPr lang="fr-FR" smtClean="0"/>
              <a:t>13/01/2018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15FF0-66DF-4A51-B7F7-7D78CF2F29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681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2016\04 ighiz inn\10- FACEBOOK\slogon enseigne\Enseigne et slogon\Diapositiv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83" y="153376"/>
            <a:ext cx="8640499" cy="6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971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D:\2016\04 ighiz inn\10- FACEBOOK\slogon enseigne\Enseigne et slogon\Diapositive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1368"/>
            <a:ext cx="8640499" cy="6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2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2016\04 ighiz inn\10- FACEBOOK\slogon enseigne\Enseigne et slogon\Diapositive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80" y="188640"/>
            <a:ext cx="8640500" cy="6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2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2016\04 ighiz inn\10- FACEBOOK\slogon enseigne\Enseigne et slogon\Diapositive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80" y="189360"/>
            <a:ext cx="8640500" cy="6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517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2016\04 ighiz inn\10- FACEBOOK\slogon enseigne\Enseigne et slogon\Diapositiv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88" y="189360"/>
            <a:ext cx="8640500" cy="6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5171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Affichage à l'écran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SAKOU</dc:creator>
  <cp:lastModifiedBy>SAKOU</cp:lastModifiedBy>
  <cp:revision>1</cp:revision>
  <cp:lastPrinted>2018-01-13T12:51:26Z</cp:lastPrinted>
  <dcterms:created xsi:type="dcterms:W3CDTF">2018-01-13T12:45:01Z</dcterms:created>
  <dcterms:modified xsi:type="dcterms:W3CDTF">2018-01-13T12:54:16Z</dcterms:modified>
</cp:coreProperties>
</file>